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236FF-EA8E-A549-B515-EC2264BD5811}" type="datetimeFigureOut">
              <a:rPr lang="en-US" smtClean="0"/>
              <a:t>4/6/12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B1A46-6264-6642-B691-AD7877FB58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  <a:t>The truth </a:t>
            </a:r>
            <a:r>
              <a:rPr lang="en-US" dirty="0">
                <a:solidFill>
                  <a:schemeClr val="accent2">
                    <a:lumMod val="25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accent2">
                    <a:lumMod val="25000"/>
                  </a:schemeClr>
                </a:solidFill>
              </a:rPr>
              <a:t>f Rosa Parks</a:t>
            </a:r>
            <a:endParaRPr lang="en-US" dirty="0">
              <a:solidFill>
                <a:schemeClr val="accent2">
                  <a:lumMod val="2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547" y="2130425"/>
            <a:ext cx="6281486" cy="43418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D4D20"/>
                </a:solidFill>
              </a:rPr>
              <a:t>Myth of Ms. Parks</a:t>
            </a:r>
            <a:endParaRPr lang="en-US" dirty="0">
              <a:solidFill>
                <a:srgbClr val="1D4D2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64232">
            <a:off x="6022029" y="1476551"/>
            <a:ext cx="2828632" cy="27991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4376813" cy="470852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1D4D20"/>
                </a:solidFill>
              </a:rPr>
              <a:t>There are a lot of things said about what happened that day on the bus but half of it was myths. </a:t>
            </a:r>
          </a:p>
          <a:p>
            <a:r>
              <a:rPr lang="en-US" sz="2400" dirty="0" smtClean="0">
                <a:solidFill>
                  <a:srgbClr val="1D4D20"/>
                </a:solidFill>
              </a:rPr>
              <a:t>Some myths </a:t>
            </a:r>
          </a:p>
          <a:p>
            <a:pPr>
              <a:buNone/>
            </a:pPr>
            <a:r>
              <a:rPr lang="en-US" sz="2400" dirty="0" smtClean="0">
                <a:solidFill>
                  <a:srgbClr val="1D4D20"/>
                </a:solidFill>
              </a:rPr>
              <a:t>          - She sit in the front of the bus</a:t>
            </a:r>
          </a:p>
          <a:p>
            <a:pPr>
              <a:buNone/>
            </a:pPr>
            <a:r>
              <a:rPr lang="en-US" sz="2400" dirty="0" smtClean="0">
                <a:solidFill>
                  <a:srgbClr val="1D4D20"/>
                </a:solidFill>
              </a:rPr>
              <a:t>          - She was tried and angry</a:t>
            </a:r>
          </a:p>
          <a:p>
            <a:pPr>
              <a:buNone/>
            </a:pPr>
            <a:r>
              <a:rPr lang="en-US" sz="2400" dirty="0" smtClean="0">
                <a:solidFill>
                  <a:srgbClr val="1D4D20"/>
                </a:solidFill>
              </a:rPr>
              <a:t>           - It wasn’t planned </a:t>
            </a:r>
          </a:p>
          <a:p>
            <a:pPr>
              <a:buNone/>
            </a:pPr>
            <a:endParaRPr lang="en-US" sz="1800" dirty="0" smtClean="0">
              <a:solidFill>
                <a:srgbClr val="1D4D20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rgbClr val="1D4D20"/>
              </a:solidFill>
            </a:endParaRPr>
          </a:p>
          <a:p>
            <a:pPr>
              <a:buNone/>
            </a:pPr>
            <a:endParaRPr lang="en-US" sz="1800" dirty="0">
              <a:solidFill>
                <a:srgbClr val="1D4D2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07219">
            <a:off x="6517899" y="3959294"/>
            <a:ext cx="2391467" cy="27136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D4D20"/>
                </a:solidFill>
              </a:rPr>
              <a:t>The truth of Ms. Parks</a:t>
            </a:r>
            <a:endParaRPr lang="en-US" dirty="0">
              <a:solidFill>
                <a:srgbClr val="1D4D2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9921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1D4D20"/>
                </a:solidFill>
              </a:rPr>
              <a:t>The truth are </a:t>
            </a:r>
          </a:p>
          <a:p>
            <a:pPr>
              <a:buNone/>
            </a:pPr>
            <a:r>
              <a:rPr lang="en-US" sz="2400" dirty="0" smtClean="0">
                <a:solidFill>
                  <a:srgbClr val="1D4D20"/>
                </a:solidFill>
              </a:rPr>
              <a:t>         - she sit in the front of the colored section</a:t>
            </a:r>
          </a:p>
          <a:p>
            <a:pPr>
              <a:buNone/>
            </a:pPr>
            <a:r>
              <a:rPr lang="en-US" sz="2400" dirty="0" smtClean="0">
                <a:solidFill>
                  <a:srgbClr val="1D4D20"/>
                </a:solidFill>
              </a:rPr>
              <a:t>         - she was not tried and angry </a:t>
            </a:r>
          </a:p>
          <a:p>
            <a:pPr>
              <a:buNone/>
            </a:pPr>
            <a:r>
              <a:rPr lang="en-US" sz="2400" dirty="0" smtClean="0">
                <a:solidFill>
                  <a:srgbClr val="1D4D20"/>
                </a:solidFill>
              </a:rPr>
              <a:t>         - it was planned before hand by the NAACP</a:t>
            </a:r>
            <a:endParaRPr lang="en-US" sz="2400" dirty="0">
              <a:solidFill>
                <a:srgbClr val="1D4D2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156" y="3637752"/>
            <a:ext cx="4222844" cy="31565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94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truth of Rosa Parks</vt:lpstr>
      <vt:lpstr>Myth of Ms. Parks</vt:lpstr>
      <vt:lpstr>The truth of Ms. Parks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truth of Rosa Parks</dc:title>
  <dc:creator>admin</dc:creator>
  <cp:lastModifiedBy>admin</cp:lastModifiedBy>
  <cp:revision>1</cp:revision>
  <dcterms:created xsi:type="dcterms:W3CDTF">2012-04-06T18:17:51Z</dcterms:created>
  <dcterms:modified xsi:type="dcterms:W3CDTF">2012-04-06T18:33:44Z</dcterms:modified>
</cp:coreProperties>
</file>